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60" r:id="rId6"/>
    <p:sldId id="262" r:id="rId7"/>
    <p:sldId id="261" r:id="rId8"/>
    <p:sldId id="259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22F1-824F-4B2E-94F5-E036E3AA3B90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94C8-79BB-4DCF-A82D-6FA2087CC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232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22F1-824F-4B2E-94F5-E036E3AA3B90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94C8-79BB-4DCF-A82D-6FA2087CC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603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22F1-824F-4B2E-94F5-E036E3AA3B90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94C8-79BB-4DCF-A82D-6FA2087CC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716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22F1-824F-4B2E-94F5-E036E3AA3B90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94C8-79BB-4DCF-A82D-6FA2087CC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80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22F1-824F-4B2E-94F5-E036E3AA3B90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94C8-79BB-4DCF-A82D-6FA2087CC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693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22F1-824F-4B2E-94F5-E036E3AA3B90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94C8-79BB-4DCF-A82D-6FA2087CC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895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22F1-824F-4B2E-94F5-E036E3AA3B90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94C8-79BB-4DCF-A82D-6FA2087CC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926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22F1-824F-4B2E-94F5-E036E3AA3B90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94C8-79BB-4DCF-A82D-6FA2087CC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632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22F1-824F-4B2E-94F5-E036E3AA3B90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94C8-79BB-4DCF-A82D-6FA2087CC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305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22F1-824F-4B2E-94F5-E036E3AA3B90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94C8-79BB-4DCF-A82D-6FA2087CC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308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22F1-824F-4B2E-94F5-E036E3AA3B90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94C8-79BB-4DCF-A82D-6FA2087CC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303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222F1-824F-4B2E-94F5-E036E3AA3B90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094C8-79BB-4DCF-A82D-6FA2087CC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975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46502" y="333179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Чорнокам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’</a:t>
            </a:r>
            <a:r>
              <a:rPr kumimoji="0" lang="uk-UA" sz="2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янська</a:t>
            </a:r>
            <a:r>
              <a:rPr kumimoji="0" lang="uk-UA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загальноосвітня школа І – ІІІ ст. </a:t>
            </a:r>
            <a:br>
              <a:rPr kumimoji="0" lang="uk-UA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</a:br>
            <a:r>
              <a:rPr kumimoji="0" lang="uk-UA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Маньківської районної ради</a:t>
            </a:r>
            <a:br>
              <a:rPr kumimoji="0" lang="uk-UA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</a:br>
            <a:r>
              <a:rPr kumimoji="0" lang="uk-UA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Черкаської області</a:t>
            </a:r>
            <a:br>
              <a:rPr kumimoji="0" lang="uk-UA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</a:br>
            <a:r>
              <a:rPr kumimoji="0" lang="uk-UA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на участь у районному проекті Ліги старшокласників </a:t>
            </a:r>
          </a:p>
          <a:p>
            <a:pPr lvl="0" algn="ctr">
              <a:defRPr/>
            </a:pPr>
            <a:r>
              <a:rPr lang="uk-UA" sz="20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“ПИШАЄМОСЬ ТОБОЮ, РІДНИЙ КРАЮ!”</a:t>
            </a:r>
            <a:endParaRPr kumimoji="0" lang="uk-UA" sz="2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37942" y="2733934"/>
            <a:ext cx="740183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ІСТОРИЧНА СПАДЩИНА</a:t>
            </a:r>
          </a:p>
          <a:p>
            <a:pPr algn="ctr"/>
            <a:r>
              <a:rPr lang="uk-UA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РІДНОЇ ЧЕРКАЩИНИ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59088" y="5257800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Автор проекту </a:t>
            </a:r>
            <a:r>
              <a:rPr kumimoji="0" lang="uk-UA" sz="2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Загоруйко</a:t>
            </a:r>
            <a:r>
              <a:rPr kumimoji="0" lang="uk-UA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Катерина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 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учениця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ru-RU" sz="2000" b="1" kern="0" dirty="0">
                <a:solidFill>
                  <a:prstClr val="black"/>
                </a:solidFill>
              </a:rPr>
              <a:t>8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ru-RU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класу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b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ru-RU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Керівник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проекту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Дармограй Н.О.,  педагог-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організатор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23806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4138" y="189186"/>
            <a:ext cx="11797862" cy="6558455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err="1" smtClean="0">
                <a:cs typeface="Aharoni" panose="02010803020104030203" pitchFamily="2" charset="-79"/>
              </a:rPr>
              <a:t>Черкащина</a:t>
            </a:r>
            <a:r>
              <a:rPr lang="ru-RU" dirty="0" smtClean="0">
                <a:cs typeface="Aharoni" panose="02010803020104030203" pitchFamily="2" charset="-79"/>
              </a:rPr>
              <a:t> є одним з </a:t>
            </a:r>
            <a:r>
              <a:rPr lang="ru-RU" dirty="0" err="1" smtClean="0">
                <a:cs typeface="Aharoni" panose="02010803020104030203" pitchFamily="2" charset="-79"/>
              </a:rPr>
              <a:t>найдавніших</a:t>
            </a:r>
            <a:r>
              <a:rPr lang="ru-RU" dirty="0" smtClean="0">
                <a:cs typeface="Aharoni" panose="02010803020104030203" pitchFamily="2" charset="-79"/>
              </a:rPr>
              <a:t> </a:t>
            </a:r>
            <a:r>
              <a:rPr lang="ru-RU" dirty="0" err="1" smtClean="0">
                <a:cs typeface="Aharoni" panose="02010803020104030203" pitchFamily="2" charset="-79"/>
              </a:rPr>
              <a:t>регіонів</a:t>
            </a:r>
            <a:r>
              <a:rPr lang="ru-RU" dirty="0" smtClean="0">
                <a:cs typeface="Aharoni" panose="02010803020104030203" pitchFamily="2" charset="-79"/>
              </a:rPr>
              <a:t> </a:t>
            </a:r>
            <a:r>
              <a:rPr lang="ru-RU" dirty="0" err="1" smtClean="0">
                <a:cs typeface="Aharoni" panose="02010803020104030203" pitchFamily="2" charset="-79"/>
              </a:rPr>
              <a:t>нашої</a:t>
            </a:r>
            <a:r>
              <a:rPr lang="ru-RU" dirty="0" smtClean="0">
                <a:cs typeface="Aharoni" panose="02010803020104030203" pitchFamily="2" charset="-79"/>
              </a:rPr>
              <a:t> </a:t>
            </a:r>
            <a:r>
              <a:rPr lang="ru-RU" dirty="0" err="1" smtClean="0">
                <a:cs typeface="Aharoni" panose="02010803020104030203" pitchFamily="2" charset="-79"/>
              </a:rPr>
              <a:t>держави</a:t>
            </a:r>
            <a:r>
              <a:rPr lang="ru-RU" dirty="0" smtClean="0">
                <a:cs typeface="Aharoni" panose="02010803020104030203" pitchFamily="2" charset="-79"/>
              </a:rPr>
              <a:t>. На </a:t>
            </a:r>
            <a:r>
              <a:rPr lang="ru-RU" dirty="0" err="1" smtClean="0">
                <a:cs typeface="Aharoni" panose="02010803020104030203" pitchFamily="2" charset="-79"/>
              </a:rPr>
              <a:t>її</a:t>
            </a:r>
            <a:r>
              <a:rPr lang="ru-RU" dirty="0" smtClean="0">
                <a:cs typeface="Aharoni" panose="02010803020104030203" pitchFamily="2" charset="-79"/>
              </a:rPr>
              <a:t> </a:t>
            </a:r>
            <a:r>
              <a:rPr lang="ru-RU" dirty="0" err="1" smtClean="0">
                <a:cs typeface="Aharoni" panose="02010803020104030203" pitchFamily="2" charset="-79"/>
              </a:rPr>
              <a:t>території</a:t>
            </a:r>
            <a:r>
              <a:rPr lang="ru-RU" dirty="0" smtClean="0">
                <a:cs typeface="Aharoni" panose="02010803020104030203" pitchFamily="2" charset="-79"/>
              </a:rPr>
              <a:t> </a:t>
            </a:r>
            <a:r>
              <a:rPr lang="ru-RU" dirty="0" err="1" smtClean="0">
                <a:cs typeface="Aharoni" panose="02010803020104030203" pitchFamily="2" charset="-79"/>
              </a:rPr>
              <a:t>знаходиться</a:t>
            </a:r>
            <a:r>
              <a:rPr lang="ru-RU" dirty="0" smtClean="0">
                <a:cs typeface="Aharoni" panose="02010803020104030203" pitchFamily="2" charset="-79"/>
              </a:rPr>
              <a:t> велика </a:t>
            </a:r>
            <a:r>
              <a:rPr lang="ru-RU" dirty="0" err="1" smtClean="0">
                <a:cs typeface="Aharoni" panose="02010803020104030203" pitchFamily="2" charset="-79"/>
              </a:rPr>
              <a:t>кількість</a:t>
            </a:r>
            <a:r>
              <a:rPr lang="ru-RU" dirty="0" smtClean="0">
                <a:cs typeface="Aharoni" panose="02010803020104030203" pitchFamily="2" charset="-79"/>
              </a:rPr>
              <a:t> </a:t>
            </a:r>
            <a:r>
              <a:rPr lang="ru-RU" dirty="0" err="1" smtClean="0">
                <a:cs typeface="Aharoni" panose="02010803020104030203" pitchFamily="2" charset="-79"/>
              </a:rPr>
              <a:t>історико-культурницьких</a:t>
            </a:r>
            <a:r>
              <a:rPr lang="ru-RU" dirty="0" smtClean="0">
                <a:cs typeface="Aharoni" panose="02010803020104030203" pitchFamily="2" charset="-79"/>
              </a:rPr>
              <a:t> </a:t>
            </a:r>
            <a:r>
              <a:rPr lang="ru-RU" dirty="0" err="1" smtClean="0">
                <a:cs typeface="Aharoni" panose="02010803020104030203" pitchFamily="2" charset="-79"/>
              </a:rPr>
              <a:t>пам’яток</a:t>
            </a:r>
            <a:r>
              <a:rPr lang="ru-RU" dirty="0" smtClean="0">
                <a:cs typeface="Aharoni" panose="02010803020104030203" pitchFamily="2" charset="-79"/>
              </a:rPr>
              <a:t>, </a:t>
            </a:r>
            <a:r>
              <a:rPr lang="ru-RU" dirty="0" err="1" smtClean="0">
                <a:cs typeface="Aharoni" panose="02010803020104030203" pitchFamily="2" charset="-79"/>
              </a:rPr>
              <a:t>проживає</a:t>
            </a:r>
            <a:r>
              <a:rPr lang="ru-RU" dirty="0" smtClean="0">
                <a:cs typeface="Aharoni" panose="02010803020104030203" pitchFamily="2" charset="-79"/>
              </a:rPr>
              <a:t> </a:t>
            </a:r>
            <a:r>
              <a:rPr lang="ru-RU" dirty="0" err="1" smtClean="0">
                <a:cs typeface="Aharoni" panose="02010803020104030203" pitchFamily="2" charset="-79"/>
              </a:rPr>
              <a:t>багато</a:t>
            </a:r>
            <a:r>
              <a:rPr lang="ru-RU" dirty="0" smtClean="0">
                <a:cs typeface="Aharoni" panose="02010803020104030203" pitchFamily="2" charset="-79"/>
              </a:rPr>
              <a:t> </a:t>
            </a:r>
            <a:r>
              <a:rPr lang="ru-RU" dirty="0" err="1" smtClean="0">
                <a:cs typeface="Aharoni" panose="02010803020104030203" pitchFamily="2" charset="-79"/>
              </a:rPr>
              <a:t>культурницьких</a:t>
            </a:r>
            <a:r>
              <a:rPr lang="ru-RU" dirty="0" smtClean="0">
                <a:cs typeface="Aharoni" panose="02010803020104030203" pitchFamily="2" charset="-79"/>
              </a:rPr>
              <a:t> і </a:t>
            </a:r>
            <a:r>
              <a:rPr lang="ru-RU" dirty="0" err="1" smtClean="0">
                <a:cs typeface="Aharoni" panose="02010803020104030203" pitchFamily="2" charset="-79"/>
              </a:rPr>
              <a:t>політичних</a:t>
            </a:r>
            <a:r>
              <a:rPr lang="ru-RU" dirty="0" smtClean="0">
                <a:cs typeface="Aharoni" panose="02010803020104030203" pitchFamily="2" charset="-79"/>
              </a:rPr>
              <a:t> </a:t>
            </a:r>
            <a:r>
              <a:rPr lang="ru-RU" dirty="0" err="1" smtClean="0">
                <a:cs typeface="Aharoni" panose="02010803020104030203" pitchFamily="2" charset="-79"/>
              </a:rPr>
              <a:t>діячів</a:t>
            </a:r>
            <a:r>
              <a:rPr lang="ru-RU" dirty="0" smtClean="0">
                <a:cs typeface="Aharoni" panose="02010803020104030203" pitchFamily="2" charset="-79"/>
              </a:rPr>
              <a:t>, </a:t>
            </a:r>
            <a:r>
              <a:rPr lang="ru-RU" dirty="0" err="1" smtClean="0">
                <a:cs typeface="Aharoni" panose="02010803020104030203" pitchFamily="2" charset="-79"/>
              </a:rPr>
              <a:t>будує</a:t>
            </a:r>
            <a:r>
              <a:rPr lang="ru-RU" dirty="0" smtClean="0">
                <a:cs typeface="Aharoni" panose="02010803020104030203" pitchFamily="2" charset="-79"/>
              </a:rPr>
              <a:t> </a:t>
            </a:r>
            <a:r>
              <a:rPr lang="ru-RU" dirty="0" err="1" smtClean="0">
                <a:cs typeface="Aharoni" panose="02010803020104030203" pitchFamily="2" charset="-79"/>
              </a:rPr>
              <a:t>будинки</a:t>
            </a:r>
            <a:r>
              <a:rPr lang="ru-RU" dirty="0" smtClean="0">
                <a:cs typeface="Aharoni" panose="02010803020104030203" pitchFamily="2" charset="-79"/>
              </a:rPr>
              <a:t> </a:t>
            </a:r>
            <a:r>
              <a:rPr lang="ru-RU" dirty="0" err="1" smtClean="0">
                <a:cs typeface="Aharoni" panose="02010803020104030203" pitchFamily="2" charset="-79"/>
              </a:rPr>
              <a:t>чесний</a:t>
            </a:r>
            <a:r>
              <a:rPr lang="ru-RU" dirty="0" smtClean="0">
                <a:cs typeface="Aharoni" panose="02010803020104030203" pitchFamily="2" charset="-79"/>
              </a:rPr>
              <a:t>, </a:t>
            </a:r>
            <a:r>
              <a:rPr lang="ru-RU" dirty="0" err="1" smtClean="0">
                <a:cs typeface="Aharoni" panose="02010803020104030203" pitchFamily="2" charset="-79"/>
              </a:rPr>
              <a:t>незалежний</a:t>
            </a:r>
            <a:r>
              <a:rPr lang="ru-RU" dirty="0" smtClean="0">
                <a:cs typeface="Aharoni" panose="02010803020104030203" pitchFamily="2" charset="-79"/>
              </a:rPr>
              <a:t>, </a:t>
            </a:r>
            <a:r>
              <a:rPr lang="ru-RU" dirty="0" err="1" smtClean="0">
                <a:cs typeface="Aharoni" panose="02010803020104030203" pitchFamily="2" charset="-79"/>
              </a:rPr>
              <a:t>доброзичливий</a:t>
            </a:r>
            <a:r>
              <a:rPr lang="ru-RU" dirty="0" smtClean="0">
                <a:cs typeface="Aharoni" panose="02010803020104030203" pitchFamily="2" charset="-79"/>
              </a:rPr>
              <a:t> </a:t>
            </a:r>
            <a:r>
              <a:rPr lang="ru-RU" dirty="0" err="1" smtClean="0">
                <a:cs typeface="Aharoni" panose="02010803020104030203" pitchFamily="2" charset="-79"/>
              </a:rPr>
              <a:t>український</a:t>
            </a:r>
            <a:r>
              <a:rPr lang="ru-RU" dirty="0" smtClean="0">
                <a:cs typeface="Aharoni" panose="02010803020104030203" pitchFamily="2" charset="-79"/>
              </a:rPr>
              <a:t> народ, а </a:t>
            </a:r>
            <a:r>
              <a:rPr lang="ru-RU" dirty="0" err="1" smtClean="0">
                <a:cs typeface="Aharoni" panose="02010803020104030203" pitchFamily="2" charset="-79"/>
              </a:rPr>
              <a:t>історія</a:t>
            </a:r>
            <a:r>
              <a:rPr lang="ru-RU" dirty="0" smtClean="0">
                <a:cs typeface="Aharoni" panose="02010803020104030203" pitchFamily="2" charset="-79"/>
              </a:rPr>
              <a:t> </a:t>
            </a:r>
            <a:r>
              <a:rPr lang="ru-RU" dirty="0" err="1" smtClean="0">
                <a:cs typeface="Aharoni" panose="02010803020104030203" pitchFamily="2" charset="-79"/>
              </a:rPr>
              <a:t>сягає</a:t>
            </a:r>
            <a:r>
              <a:rPr lang="ru-RU" dirty="0" smtClean="0">
                <a:cs typeface="Aharoni" panose="02010803020104030203" pitchFamily="2" charset="-79"/>
              </a:rPr>
              <a:t> </a:t>
            </a:r>
            <a:r>
              <a:rPr lang="ru-RU" dirty="0" err="1" smtClean="0">
                <a:cs typeface="Aharoni" panose="02010803020104030203" pitchFamily="2" charset="-79"/>
              </a:rPr>
              <a:t>ще</a:t>
            </a:r>
            <a:r>
              <a:rPr lang="ru-RU" dirty="0" smtClean="0">
                <a:cs typeface="Aharoni" panose="02010803020104030203" pitchFamily="2" charset="-79"/>
              </a:rPr>
              <a:t> </a:t>
            </a:r>
            <a:r>
              <a:rPr lang="ru-RU" dirty="0" err="1" smtClean="0">
                <a:cs typeface="Aharoni" panose="02010803020104030203" pitchFamily="2" charset="-79"/>
              </a:rPr>
              <a:t>часів</a:t>
            </a:r>
            <a:r>
              <a:rPr lang="ru-RU" dirty="0" smtClean="0">
                <a:cs typeface="Aharoni" panose="02010803020104030203" pitchFamily="2" charset="-79"/>
              </a:rPr>
              <a:t> </a:t>
            </a:r>
            <a:r>
              <a:rPr lang="ru-RU" dirty="0" err="1" smtClean="0">
                <a:cs typeface="Aharoni" panose="02010803020104030203" pitchFamily="2" charset="-79"/>
              </a:rPr>
              <a:t>палеоліту</a:t>
            </a:r>
            <a:r>
              <a:rPr lang="ru-RU" dirty="0" smtClean="0">
                <a:cs typeface="Aharoni" panose="02010803020104030203" pitchFamily="2" charset="-79"/>
              </a:rPr>
              <a:t>.</a:t>
            </a:r>
          </a:p>
          <a:p>
            <a:pPr algn="just"/>
            <a:r>
              <a:rPr lang="ru-RU" dirty="0" err="1" smtClean="0">
                <a:cs typeface="Aharoni" panose="02010803020104030203" pitchFamily="2" charset="-79"/>
              </a:rPr>
              <a:t>Особливе</a:t>
            </a:r>
            <a:r>
              <a:rPr lang="ru-RU" dirty="0" smtClean="0">
                <a:cs typeface="Aharoni" panose="02010803020104030203" pitchFamily="2" charset="-79"/>
              </a:rPr>
              <a:t> </a:t>
            </a:r>
            <a:r>
              <a:rPr lang="ru-RU" dirty="0" err="1" smtClean="0">
                <a:cs typeface="Aharoni" panose="02010803020104030203" pitchFamily="2" charset="-79"/>
              </a:rPr>
              <a:t>місце</a:t>
            </a:r>
            <a:r>
              <a:rPr lang="ru-RU" dirty="0" smtClean="0">
                <a:cs typeface="Aharoni" panose="02010803020104030203" pitchFamily="2" charset="-79"/>
              </a:rPr>
              <a:t> на </a:t>
            </a:r>
            <a:r>
              <a:rPr lang="ru-RU" dirty="0" err="1" smtClean="0">
                <a:cs typeface="Aharoni" panose="02010803020104030203" pitchFamily="2" charset="-79"/>
              </a:rPr>
              <a:t>Черкащині</a:t>
            </a:r>
            <a:r>
              <a:rPr lang="ru-RU" dirty="0" smtClean="0">
                <a:cs typeface="Aharoni" panose="02010803020104030203" pitchFamily="2" charset="-79"/>
              </a:rPr>
              <a:t> </a:t>
            </a:r>
            <a:r>
              <a:rPr lang="ru-RU" dirty="0" err="1" smtClean="0">
                <a:cs typeface="Aharoni" panose="02010803020104030203" pitchFamily="2" charset="-79"/>
              </a:rPr>
              <a:t>займають</a:t>
            </a:r>
            <a:r>
              <a:rPr lang="ru-RU" dirty="0" smtClean="0">
                <a:cs typeface="Aharoni" panose="02010803020104030203" pitchFamily="2" charset="-79"/>
              </a:rPr>
              <a:t> </a:t>
            </a:r>
            <a:r>
              <a:rPr lang="ru-RU" dirty="0" err="1" smtClean="0">
                <a:cs typeface="Aharoni" panose="02010803020104030203" pitchFamily="2" charset="-79"/>
              </a:rPr>
              <a:t>археологічні</a:t>
            </a:r>
            <a:r>
              <a:rPr lang="ru-RU" dirty="0" smtClean="0">
                <a:cs typeface="Aharoni" panose="02010803020104030203" pitchFamily="2" charset="-79"/>
              </a:rPr>
              <a:t> </a:t>
            </a:r>
            <a:r>
              <a:rPr lang="ru-RU" dirty="0" err="1" smtClean="0">
                <a:cs typeface="Aharoni" panose="02010803020104030203" pitchFamily="2" charset="-79"/>
              </a:rPr>
              <a:t>пам’ятки</a:t>
            </a:r>
            <a:r>
              <a:rPr lang="ru-RU" dirty="0" smtClean="0">
                <a:cs typeface="Aharoni" panose="02010803020104030203" pitchFamily="2" charset="-79"/>
              </a:rPr>
              <a:t> </a:t>
            </a:r>
            <a:r>
              <a:rPr lang="ru-RU" dirty="0" err="1" smtClean="0">
                <a:cs typeface="Aharoni" panose="02010803020104030203" pitchFamily="2" charset="-79"/>
              </a:rPr>
              <a:t>трипільської</a:t>
            </a:r>
            <a:r>
              <a:rPr lang="ru-RU" dirty="0" smtClean="0">
                <a:cs typeface="Aharoni" panose="02010803020104030203" pitchFamily="2" charset="-79"/>
              </a:rPr>
              <a:t> </a:t>
            </a:r>
            <a:r>
              <a:rPr lang="ru-RU" dirty="0" err="1" smtClean="0">
                <a:cs typeface="Aharoni" panose="02010803020104030203" pitchFamily="2" charset="-79"/>
              </a:rPr>
              <a:t>культури</a:t>
            </a:r>
            <a:r>
              <a:rPr lang="ru-RU" dirty="0" smtClean="0">
                <a:cs typeface="Aharoni" panose="02010803020104030203" pitchFamily="2" charset="-79"/>
              </a:rPr>
              <a:t> – </a:t>
            </a:r>
            <a:r>
              <a:rPr lang="ru-RU" dirty="0" err="1" smtClean="0">
                <a:cs typeface="Aharoni" panose="02010803020104030203" pitchFamily="2" charset="-79"/>
              </a:rPr>
              <a:t>яскравої</a:t>
            </a:r>
            <a:r>
              <a:rPr lang="ru-RU" dirty="0" smtClean="0">
                <a:cs typeface="Aharoni" panose="02010803020104030203" pitchFamily="2" charset="-79"/>
              </a:rPr>
              <a:t> </a:t>
            </a:r>
            <a:r>
              <a:rPr lang="ru-RU" dirty="0" err="1" smtClean="0">
                <a:cs typeface="Aharoni" panose="02010803020104030203" pitchFamily="2" charset="-79"/>
              </a:rPr>
              <a:t>сторінки</a:t>
            </a:r>
            <a:r>
              <a:rPr lang="ru-RU" dirty="0" smtClean="0">
                <a:cs typeface="Aharoni" panose="02010803020104030203" pitchFamily="2" charset="-79"/>
              </a:rPr>
              <a:t> </a:t>
            </a:r>
            <a:r>
              <a:rPr lang="ru-RU" dirty="0" err="1" smtClean="0">
                <a:cs typeface="Aharoni" panose="02010803020104030203" pitchFamily="2" charset="-79"/>
              </a:rPr>
              <a:t>світової</a:t>
            </a:r>
            <a:r>
              <a:rPr lang="ru-RU" dirty="0" smtClean="0">
                <a:cs typeface="Aharoni" panose="02010803020104030203" pitchFamily="2" charset="-79"/>
              </a:rPr>
              <a:t> </a:t>
            </a:r>
            <a:r>
              <a:rPr lang="ru-RU" dirty="0" err="1" smtClean="0">
                <a:cs typeface="Aharoni" panose="02010803020104030203" pitchFamily="2" charset="-79"/>
              </a:rPr>
              <a:t>історії</a:t>
            </a:r>
            <a:r>
              <a:rPr lang="ru-RU" dirty="0" smtClean="0">
                <a:cs typeface="Aharoni" panose="02010803020104030203" pitchFamily="2" charset="-79"/>
              </a:rPr>
              <a:t>, </a:t>
            </a:r>
            <a:r>
              <a:rPr lang="ru-RU" dirty="0" err="1" smtClean="0">
                <a:cs typeface="Aharoni" panose="02010803020104030203" pitchFamily="2" charset="-79"/>
              </a:rPr>
              <a:t>культури</a:t>
            </a:r>
            <a:r>
              <a:rPr lang="ru-RU" dirty="0" smtClean="0">
                <a:cs typeface="Aharoni" panose="02010803020104030203" pitchFamily="2" charset="-79"/>
              </a:rPr>
              <a:t>, яка </a:t>
            </a:r>
            <a:r>
              <a:rPr lang="ru-RU" dirty="0" err="1" smtClean="0">
                <a:cs typeface="Aharoni" panose="02010803020104030203" pitchFamily="2" charset="-79"/>
              </a:rPr>
              <a:t>існувала</a:t>
            </a:r>
            <a:r>
              <a:rPr lang="ru-RU" dirty="0" smtClean="0">
                <a:cs typeface="Aharoni" panose="02010803020104030203" pitchFamily="2" charset="-79"/>
              </a:rPr>
              <a:t> </a:t>
            </a:r>
            <a:r>
              <a:rPr lang="ru-RU" dirty="0" err="1" smtClean="0">
                <a:cs typeface="Aharoni" panose="02010803020104030203" pitchFamily="2" charset="-79"/>
              </a:rPr>
              <a:t>існувала</a:t>
            </a:r>
            <a:r>
              <a:rPr lang="ru-RU" dirty="0" smtClean="0">
                <a:cs typeface="Aharoni" panose="02010803020104030203" pitchFamily="2" charset="-79"/>
              </a:rPr>
              <a:t> 4-6 тис. до </a:t>
            </a:r>
            <a:r>
              <a:rPr lang="ru-RU" dirty="0" err="1" smtClean="0">
                <a:cs typeface="Aharoni" panose="02010803020104030203" pitchFamily="2" charset="-79"/>
              </a:rPr>
              <a:t>н.е</a:t>
            </a:r>
            <a:r>
              <a:rPr lang="ru-RU" dirty="0" smtClean="0">
                <a:cs typeface="Aharoni" panose="02010803020104030203" pitchFamily="2" charset="-79"/>
              </a:rPr>
              <a:t>., </a:t>
            </a:r>
            <a:r>
              <a:rPr lang="ru-RU" dirty="0" err="1" smtClean="0">
                <a:cs typeface="Aharoni" panose="02010803020104030203" pitchFamily="2" charset="-79"/>
              </a:rPr>
              <a:t>займаючи</a:t>
            </a:r>
            <a:r>
              <a:rPr lang="ru-RU" dirty="0" smtClean="0">
                <a:cs typeface="Aharoni" panose="02010803020104030203" pitchFamily="2" charset="-79"/>
              </a:rPr>
              <a:t> </a:t>
            </a:r>
            <a:r>
              <a:rPr lang="ru-RU" dirty="0" err="1" smtClean="0">
                <a:cs typeface="Aharoni" panose="02010803020104030203" pitchFamily="2" charset="-79"/>
              </a:rPr>
              <a:t>площу</a:t>
            </a:r>
            <a:r>
              <a:rPr lang="ru-RU" dirty="0" smtClean="0">
                <a:cs typeface="Aharoni" panose="02010803020104030203" pitchFamily="2" charset="-79"/>
              </a:rPr>
              <a:t> 200 тис. кв. км </a:t>
            </a:r>
            <a:r>
              <a:rPr lang="ru-RU" dirty="0" err="1" smtClean="0">
                <a:cs typeface="Aharoni" panose="02010803020104030203" pitchFamily="2" charset="-79"/>
              </a:rPr>
              <a:t>територіі</a:t>
            </a:r>
            <a:r>
              <a:rPr lang="ru-RU" dirty="0" smtClean="0">
                <a:cs typeface="Aharoni" panose="02010803020104030203" pitchFamily="2" charset="-79"/>
              </a:rPr>
              <a:t> </a:t>
            </a:r>
            <a:r>
              <a:rPr lang="ru-RU" dirty="0" err="1" smtClean="0">
                <a:cs typeface="Aharoni" panose="02010803020104030203" pitchFamily="2" charset="-79"/>
              </a:rPr>
              <a:t>сучасної</a:t>
            </a:r>
            <a:r>
              <a:rPr lang="ru-RU" dirty="0" smtClean="0">
                <a:cs typeface="Aharoni" panose="02010803020104030203" pitchFamily="2" charset="-79"/>
              </a:rPr>
              <a:t> </a:t>
            </a:r>
            <a:r>
              <a:rPr lang="ru-RU" dirty="0" err="1" smtClean="0">
                <a:cs typeface="Aharoni" panose="02010803020104030203" pitchFamily="2" charset="-79"/>
              </a:rPr>
              <a:t>України</a:t>
            </a:r>
            <a:r>
              <a:rPr lang="ru-RU" dirty="0" smtClean="0">
                <a:cs typeface="Aharoni" panose="02010803020104030203" pitchFamily="2" charset="-79"/>
              </a:rPr>
              <a:t>. </a:t>
            </a:r>
            <a:r>
              <a:rPr lang="ru-RU" dirty="0" err="1" smtClean="0">
                <a:cs typeface="Aharoni" panose="02010803020104030203" pitchFamily="2" charset="-79"/>
              </a:rPr>
              <a:t>Трипільці</a:t>
            </a:r>
            <a:r>
              <a:rPr lang="ru-RU" dirty="0" smtClean="0">
                <a:cs typeface="Aharoni" panose="02010803020104030203" pitchFamily="2" charset="-79"/>
              </a:rPr>
              <a:t> створили </a:t>
            </a:r>
            <a:r>
              <a:rPr lang="ru-RU" dirty="0" err="1" smtClean="0">
                <a:cs typeface="Aharoni" panose="02010803020104030203" pitchFamily="2" charset="-79"/>
              </a:rPr>
              <a:t>високо</a:t>
            </a:r>
            <a:r>
              <a:rPr lang="ru-RU" dirty="0" smtClean="0">
                <a:cs typeface="Aharoni" panose="02010803020104030203" pitchFamily="2" charset="-79"/>
              </a:rPr>
              <a:t> </a:t>
            </a:r>
            <a:r>
              <a:rPr lang="ru-RU" dirty="0" err="1" smtClean="0">
                <a:cs typeface="Aharoni" panose="02010803020104030203" pitchFamily="2" charset="-79"/>
              </a:rPr>
              <a:t>розвинуту</a:t>
            </a:r>
            <a:r>
              <a:rPr lang="ru-RU" dirty="0" smtClean="0">
                <a:cs typeface="Aharoni" panose="02010803020104030203" pitchFamily="2" charset="-79"/>
              </a:rPr>
              <a:t> </a:t>
            </a:r>
            <a:r>
              <a:rPr lang="ru-RU" dirty="0" err="1" smtClean="0">
                <a:cs typeface="Aharoni" panose="02010803020104030203" pitchFamily="2" charset="-79"/>
              </a:rPr>
              <a:t>хліборобську</a:t>
            </a:r>
            <a:r>
              <a:rPr lang="ru-RU" dirty="0" smtClean="0">
                <a:cs typeface="Aharoni" panose="02010803020104030203" pitchFamily="2" charset="-79"/>
              </a:rPr>
              <a:t> культуру, </a:t>
            </a:r>
            <a:r>
              <a:rPr lang="ru-RU" dirty="0" err="1" smtClean="0">
                <a:cs typeface="Aharoni" panose="02010803020104030203" pitchFamily="2" charset="-79"/>
              </a:rPr>
              <a:t>що</a:t>
            </a:r>
            <a:r>
              <a:rPr lang="ru-RU" dirty="0" smtClean="0">
                <a:cs typeface="Aharoni" panose="02010803020104030203" pitchFamily="2" charset="-79"/>
              </a:rPr>
              <a:t> </a:t>
            </a:r>
            <a:r>
              <a:rPr lang="ru-RU" dirty="0" err="1" smtClean="0">
                <a:cs typeface="Aharoni" panose="02010803020104030203" pitchFamily="2" charset="-79"/>
              </a:rPr>
              <a:t>наближала</a:t>
            </a:r>
            <a:r>
              <a:rPr lang="ru-RU" dirty="0" smtClean="0">
                <a:cs typeface="Aharoni" panose="02010803020104030203" pitchFamily="2" charset="-79"/>
              </a:rPr>
              <a:t> </a:t>
            </a:r>
            <a:r>
              <a:rPr lang="ru-RU" dirty="0" err="1" smtClean="0">
                <a:cs typeface="Aharoni" panose="02010803020104030203" pitchFamily="2" charset="-79"/>
              </a:rPr>
              <a:t>занепад</a:t>
            </a:r>
            <a:r>
              <a:rPr lang="ru-RU" dirty="0" smtClean="0">
                <a:cs typeface="Aharoni" panose="02010803020104030203" pitchFamily="2" charset="-79"/>
              </a:rPr>
              <a:t> </a:t>
            </a:r>
            <a:r>
              <a:rPr lang="ru-RU" dirty="0" err="1" smtClean="0">
                <a:cs typeface="Aharoni" panose="02010803020104030203" pitchFamily="2" charset="-79"/>
              </a:rPr>
              <a:t>первісного</a:t>
            </a:r>
            <a:r>
              <a:rPr lang="ru-RU" dirty="0" smtClean="0">
                <a:cs typeface="Aharoni" panose="02010803020104030203" pitchFamily="2" charset="-79"/>
              </a:rPr>
              <a:t> ладу.</a:t>
            </a:r>
          </a:p>
          <a:p>
            <a:pPr algn="just"/>
            <a:r>
              <a:rPr lang="ru-RU" dirty="0" smtClean="0">
                <a:cs typeface="Aharoni" panose="02010803020104030203" pitchFamily="2" charset="-79"/>
              </a:rPr>
              <a:t>На початку 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XXI </a:t>
            </a:r>
            <a:r>
              <a:rPr lang="ru-RU" dirty="0" smtClean="0">
                <a:cs typeface="Aharoni" panose="02010803020104030203" pitchFamily="2" charset="-79"/>
              </a:rPr>
              <a:t>ст. </a:t>
            </a:r>
            <a:r>
              <a:rPr lang="ru-RU" dirty="0" err="1" smtClean="0">
                <a:cs typeface="Aharoni" panose="02010803020104030203" pitchFamily="2" charset="-79"/>
              </a:rPr>
              <a:t>відомо</a:t>
            </a:r>
            <a:r>
              <a:rPr lang="ru-RU" dirty="0" smtClean="0">
                <a:cs typeface="Aharoni" panose="02010803020104030203" pitchFamily="2" charset="-79"/>
              </a:rPr>
              <a:t> </a:t>
            </a:r>
            <a:r>
              <a:rPr lang="ru-RU" dirty="0" err="1" smtClean="0">
                <a:cs typeface="Aharoni" panose="02010803020104030203" pitchFamily="2" charset="-79"/>
              </a:rPr>
              <a:t>більше</a:t>
            </a:r>
            <a:r>
              <a:rPr lang="ru-RU" dirty="0" smtClean="0">
                <a:cs typeface="Aharoni" panose="02010803020104030203" pitchFamily="2" charset="-79"/>
              </a:rPr>
              <a:t> 2000 </a:t>
            </a:r>
            <a:r>
              <a:rPr lang="ru-RU" dirty="0" err="1" smtClean="0">
                <a:cs typeface="Aharoni" panose="02010803020104030203" pitchFamily="2" charset="-79"/>
              </a:rPr>
              <a:t>трипільських</a:t>
            </a:r>
            <a:r>
              <a:rPr lang="ru-RU" dirty="0" smtClean="0">
                <a:cs typeface="Aharoni" panose="02010803020104030203" pitchFamily="2" charset="-79"/>
              </a:rPr>
              <a:t> </a:t>
            </a:r>
            <a:r>
              <a:rPr lang="ru-RU" dirty="0" err="1" smtClean="0">
                <a:cs typeface="Aharoni" panose="02010803020104030203" pitchFamily="2" charset="-79"/>
              </a:rPr>
              <a:t>поселень</a:t>
            </a:r>
            <a:r>
              <a:rPr lang="ru-RU" dirty="0" smtClean="0">
                <a:cs typeface="Aharoni" panose="02010803020104030203" pitchFamily="2" charset="-79"/>
              </a:rPr>
              <a:t>, з </a:t>
            </a:r>
            <a:r>
              <a:rPr lang="ru-RU" dirty="0" err="1" smtClean="0">
                <a:cs typeface="Aharoni" panose="02010803020104030203" pitchFamily="2" charset="-79"/>
              </a:rPr>
              <a:t>яких</a:t>
            </a:r>
            <a:r>
              <a:rPr lang="ru-RU" dirty="0" smtClean="0">
                <a:cs typeface="Aharoni" panose="02010803020104030203" pitchFamily="2" charset="-79"/>
              </a:rPr>
              <a:t> </a:t>
            </a:r>
            <a:r>
              <a:rPr lang="ru-RU" dirty="0" err="1" smtClean="0">
                <a:cs typeface="Aharoni" panose="02010803020104030203" pitchFamily="2" charset="-79"/>
              </a:rPr>
              <a:t>біля</a:t>
            </a:r>
            <a:r>
              <a:rPr lang="ru-RU" dirty="0" smtClean="0">
                <a:cs typeface="Aharoni" panose="02010803020104030203" pitchFamily="2" charset="-79"/>
              </a:rPr>
              <a:t> 30 </a:t>
            </a:r>
            <a:r>
              <a:rPr lang="ru-RU" dirty="0" err="1" smtClean="0">
                <a:cs typeface="Aharoni" panose="02010803020104030203" pitchFamily="2" charset="-79"/>
              </a:rPr>
              <a:t>поселень-гігантів</a:t>
            </a:r>
            <a:r>
              <a:rPr lang="ru-RU" dirty="0" smtClean="0">
                <a:cs typeface="Aharoni" panose="02010803020104030203" pitchFamily="2" charset="-79"/>
              </a:rPr>
              <a:t> </a:t>
            </a:r>
            <a:r>
              <a:rPr lang="ru-RU" dirty="0" err="1" smtClean="0">
                <a:cs typeface="Aharoni" panose="02010803020104030203" pitchFamily="2" charset="-79"/>
              </a:rPr>
              <a:t>площею</a:t>
            </a:r>
            <a:r>
              <a:rPr lang="ru-RU" dirty="0" smtClean="0">
                <a:cs typeface="Aharoni" panose="02010803020104030203" pitchFamily="2" charset="-79"/>
              </a:rPr>
              <a:t> </a:t>
            </a:r>
            <a:r>
              <a:rPr lang="ru-RU" dirty="0" err="1" smtClean="0">
                <a:cs typeface="Aharoni" panose="02010803020104030203" pitchFamily="2" charset="-79"/>
              </a:rPr>
              <a:t>більше</a:t>
            </a:r>
            <a:r>
              <a:rPr lang="ru-RU" dirty="0" smtClean="0">
                <a:cs typeface="Aharoni" panose="02010803020104030203" pitchFamily="2" charset="-79"/>
              </a:rPr>
              <a:t> 100 га. </a:t>
            </a:r>
            <a:r>
              <a:rPr lang="ru-RU" dirty="0" err="1" smtClean="0">
                <a:cs typeface="Aharoni" panose="02010803020104030203" pitchFamily="2" charset="-79"/>
              </a:rPr>
              <a:t>Відкриття</a:t>
            </a:r>
            <a:r>
              <a:rPr lang="ru-RU" dirty="0" smtClean="0">
                <a:cs typeface="Aharoni" panose="02010803020104030203" pitchFamily="2" charset="-79"/>
              </a:rPr>
              <a:t> </a:t>
            </a:r>
            <a:r>
              <a:rPr lang="ru-RU" dirty="0" err="1" smtClean="0">
                <a:cs typeface="Aharoni" panose="02010803020104030203" pitchFamily="2" charset="-79"/>
              </a:rPr>
              <a:t>цих</a:t>
            </a:r>
            <a:r>
              <a:rPr lang="ru-RU" dirty="0" smtClean="0">
                <a:cs typeface="Aharoni" panose="02010803020104030203" pitchFamily="2" charset="-79"/>
              </a:rPr>
              <a:t> </a:t>
            </a:r>
            <a:r>
              <a:rPr lang="ru-RU" dirty="0" err="1" smtClean="0">
                <a:cs typeface="Aharoni" panose="02010803020104030203" pitchFamily="2" charset="-79"/>
              </a:rPr>
              <a:t>поселень</a:t>
            </a:r>
            <a:r>
              <a:rPr lang="ru-RU" dirty="0" smtClean="0">
                <a:cs typeface="Aharoni" panose="02010803020104030203" pitchFamily="2" charset="-79"/>
              </a:rPr>
              <a:t> в 60-і роки </a:t>
            </a:r>
            <a:r>
              <a:rPr lang="ru-RU" dirty="0" err="1" smtClean="0">
                <a:cs typeface="Aharoni" panose="02010803020104030203" pitchFamily="2" charset="-79"/>
              </a:rPr>
              <a:t>минулого</a:t>
            </a:r>
            <a:r>
              <a:rPr lang="ru-RU" dirty="0" smtClean="0">
                <a:cs typeface="Aharoni" panose="02010803020104030203" pitchFamily="2" charset="-79"/>
              </a:rPr>
              <a:t> </a:t>
            </a:r>
            <a:r>
              <a:rPr lang="ru-RU" dirty="0" err="1" smtClean="0">
                <a:cs typeface="Aharoni" panose="02010803020104030203" pitchFamily="2" charset="-79"/>
              </a:rPr>
              <a:t>століття</a:t>
            </a:r>
            <a:r>
              <a:rPr lang="ru-RU" dirty="0" smtClean="0">
                <a:cs typeface="Aharoni" panose="02010803020104030203" pitchFamily="2" charset="-79"/>
              </a:rPr>
              <a:t> стало </a:t>
            </a:r>
            <a:r>
              <a:rPr lang="ru-RU" dirty="0" err="1" smtClean="0">
                <a:cs typeface="Aharoni" panose="02010803020104030203" pitchFamily="2" charset="-79"/>
              </a:rPr>
              <a:t>справжньою</a:t>
            </a:r>
            <a:r>
              <a:rPr lang="ru-RU" dirty="0" smtClean="0">
                <a:cs typeface="Aharoni" panose="02010803020104030203" pitchFamily="2" charset="-79"/>
              </a:rPr>
              <a:t> </a:t>
            </a:r>
            <a:r>
              <a:rPr lang="ru-RU" dirty="0" err="1" smtClean="0">
                <a:cs typeface="Aharoni" panose="02010803020104030203" pitchFamily="2" charset="-79"/>
              </a:rPr>
              <a:t>науковою</a:t>
            </a:r>
            <a:r>
              <a:rPr lang="ru-RU" dirty="0" smtClean="0">
                <a:cs typeface="Aharoni" panose="02010803020104030203" pitchFamily="2" charset="-79"/>
              </a:rPr>
              <a:t> </a:t>
            </a:r>
            <a:r>
              <a:rPr lang="ru-RU" dirty="0" err="1" smtClean="0">
                <a:cs typeface="Aharoni" panose="02010803020104030203" pitchFamily="2" charset="-79"/>
              </a:rPr>
              <a:t>сенсацією</a:t>
            </a:r>
            <a:r>
              <a:rPr lang="ru-RU" dirty="0" smtClean="0">
                <a:cs typeface="Aharoni" panose="02010803020104030203" pitchFamily="2" charset="-79"/>
              </a:rPr>
              <a:t>. </a:t>
            </a:r>
          </a:p>
          <a:p>
            <a:pPr algn="just"/>
            <a:r>
              <a:rPr lang="ru-RU" dirty="0" smtClean="0">
                <a:cs typeface="Aharoni" panose="02010803020104030203" pitchFamily="2" charset="-79"/>
              </a:rPr>
              <a:t>У невеликому </a:t>
            </a:r>
            <a:r>
              <a:rPr lang="ru-RU" dirty="0" err="1" smtClean="0">
                <a:cs typeface="Aharoni" panose="02010803020104030203" pitchFamily="2" charset="-79"/>
              </a:rPr>
              <a:t>селі</a:t>
            </a:r>
            <a:r>
              <a:rPr lang="ru-RU" dirty="0" smtClean="0">
                <a:cs typeface="Aharoni" panose="02010803020104030203" pitchFamily="2" charset="-79"/>
              </a:rPr>
              <a:t> </a:t>
            </a:r>
            <a:r>
              <a:rPr lang="ru-RU" dirty="0" err="1" smtClean="0">
                <a:cs typeface="Aharoni" panose="02010803020104030203" pitchFamily="2" charset="-79"/>
              </a:rPr>
              <a:t>Легедзиному</a:t>
            </a:r>
            <a:r>
              <a:rPr lang="ru-RU" dirty="0" smtClean="0">
                <a:cs typeface="Aharoni" panose="02010803020104030203" pitchFamily="2" charset="-79"/>
              </a:rPr>
              <a:t> на </a:t>
            </a:r>
            <a:r>
              <a:rPr lang="ru-RU" dirty="0" err="1" smtClean="0">
                <a:cs typeface="Aharoni" panose="02010803020104030203" pitchFamily="2" charset="-79"/>
              </a:rPr>
              <a:t>Черкащині</a:t>
            </a:r>
            <a:r>
              <a:rPr lang="ru-RU" dirty="0" smtClean="0">
                <a:cs typeface="Aharoni" panose="02010803020104030203" pitchFamily="2" charset="-79"/>
              </a:rPr>
              <a:t> </a:t>
            </a:r>
            <a:r>
              <a:rPr lang="ru-RU" dirty="0" err="1" smtClean="0">
                <a:cs typeface="Aharoni" panose="02010803020104030203" pitchFamily="2" charset="-79"/>
              </a:rPr>
              <a:t>діє</a:t>
            </a:r>
            <a:r>
              <a:rPr lang="ru-RU" dirty="0" smtClean="0">
                <a:cs typeface="Aharoni" panose="02010803020104030203" pitchFamily="2" charset="-79"/>
              </a:rPr>
              <a:t> </a:t>
            </a:r>
            <a:r>
              <a:rPr lang="ru-RU" dirty="0" err="1" smtClean="0">
                <a:cs typeface="Aharoni" panose="02010803020104030203" pitchFamily="2" charset="-79"/>
              </a:rPr>
              <a:t>заповідник</a:t>
            </a:r>
            <a:r>
              <a:rPr lang="ru-RU" dirty="0" smtClean="0">
                <a:cs typeface="Aharoni" panose="02010803020104030203" pitchFamily="2" charset="-79"/>
              </a:rPr>
              <a:t> «</a:t>
            </a:r>
            <a:r>
              <a:rPr lang="ru-RU" dirty="0" err="1" smtClean="0">
                <a:cs typeface="Aharoni" panose="02010803020104030203" pitchFamily="2" charset="-79"/>
              </a:rPr>
              <a:t>Трипільська</a:t>
            </a:r>
            <a:r>
              <a:rPr lang="ru-RU" dirty="0" smtClean="0">
                <a:cs typeface="Aharoni" panose="02010803020104030203" pitchFamily="2" charset="-79"/>
              </a:rPr>
              <a:t> культура». Тут </a:t>
            </a:r>
            <a:r>
              <a:rPr lang="ru-RU" dirty="0" err="1" smtClean="0">
                <a:cs typeface="Aharoni" panose="02010803020104030203" pitchFamily="2" charset="-79"/>
              </a:rPr>
              <a:t>можна</a:t>
            </a:r>
            <a:r>
              <a:rPr lang="ru-RU" dirty="0" smtClean="0">
                <a:cs typeface="Aharoni" panose="02010803020104030203" pitchFamily="2" charset="-79"/>
              </a:rPr>
              <a:t> </a:t>
            </a:r>
            <a:r>
              <a:rPr lang="ru-RU" dirty="0" err="1" smtClean="0">
                <a:cs typeface="Aharoni" panose="02010803020104030203" pitchFamily="2" charset="-79"/>
              </a:rPr>
              <a:t>познайомитися</a:t>
            </a:r>
            <a:r>
              <a:rPr lang="ru-RU" dirty="0" smtClean="0">
                <a:cs typeface="Aharoni" panose="02010803020104030203" pitchFamily="2" charset="-79"/>
              </a:rPr>
              <a:t> </a:t>
            </a:r>
            <a:r>
              <a:rPr lang="ru-RU" dirty="0" err="1" smtClean="0">
                <a:cs typeface="Aharoni" panose="02010803020104030203" pitchFamily="2" charset="-79"/>
              </a:rPr>
              <a:t>ближче</a:t>
            </a:r>
            <a:r>
              <a:rPr lang="ru-RU" dirty="0" smtClean="0">
                <a:cs typeface="Aharoni" panose="02010803020104030203" pitchFamily="2" charset="-79"/>
              </a:rPr>
              <a:t> </a:t>
            </a:r>
            <a:r>
              <a:rPr lang="ru-RU" dirty="0" err="1" smtClean="0">
                <a:cs typeface="Aharoni" panose="02010803020104030203" pitchFamily="2" charset="-79"/>
              </a:rPr>
              <a:t>зі</a:t>
            </a:r>
            <a:r>
              <a:rPr lang="ru-RU" dirty="0" smtClean="0">
                <a:cs typeface="Aharoni" panose="02010803020104030203" pitchFamily="2" charset="-79"/>
              </a:rPr>
              <a:t> </a:t>
            </a:r>
            <a:r>
              <a:rPr lang="ru-RU" dirty="0" err="1" smtClean="0">
                <a:cs typeface="Aharoni" panose="02010803020104030203" pitchFamily="2" charset="-79"/>
              </a:rPr>
              <a:t>знахідками</a:t>
            </a:r>
            <a:r>
              <a:rPr lang="ru-RU" dirty="0" smtClean="0">
                <a:cs typeface="Aharoni" panose="02010803020104030203" pitchFamily="2" charset="-79"/>
              </a:rPr>
              <a:t> </a:t>
            </a:r>
            <a:r>
              <a:rPr lang="ru-RU" dirty="0" err="1" smtClean="0">
                <a:cs typeface="Aharoni" panose="02010803020104030203" pitchFamily="2" charset="-79"/>
              </a:rPr>
              <a:t>археологів</a:t>
            </a:r>
            <a:r>
              <a:rPr lang="ru-RU" dirty="0" smtClean="0">
                <a:cs typeface="Aharoni" panose="02010803020104030203" pitchFamily="2" charset="-79"/>
              </a:rPr>
              <a:t>, </a:t>
            </a:r>
            <a:r>
              <a:rPr lang="ru-RU" dirty="0" err="1" smtClean="0">
                <a:cs typeface="Aharoni" panose="02010803020104030203" pitchFamily="2" charset="-79"/>
              </a:rPr>
              <a:t>побачити</a:t>
            </a:r>
            <a:r>
              <a:rPr lang="ru-RU" dirty="0" smtClean="0">
                <a:cs typeface="Aharoni" panose="02010803020104030203" pitchFamily="2" charset="-79"/>
              </a:rPr>
              <a:t> на </a:t>
            </a:r>
            <a:r>
              <a:rPr lang="ru-RU" dirty="0" err="1" smtClean="0">
                <a:cs typeface="Aharoni" panose="02010803020104030203" pitchFamily="2" charset="-79"/>
              </a:rPr>
              <a:t>власні</a:t>
            </a:r>
            <a:r>
              <a:rPr lang="ru-RU" dirty="0" smtClean="0">
                <a:cs typeface="Aharoni" panose="02010803020104030203" pitchFamily="2" charset="-79"/>
              </a:rPr>
              <a:t> </a:t>
            </a:r>
            <a:r>
              <a:rPr lang="ru-RU" dirty="0" err="1" smtClean="0">
                <a:cs typeface="Aharoni" panose="02010803020104030203" pitchFamily="2" charset="-79"/>
              </a:rPr>
              <a:t>очі</a:t>
            </a:r>
            <a:r>
              <a:rPr lang="ru-RU" dirty="0" smtClean="0">
                <a:cs typeface="Aharoni" panose="02010803020104030203" pitchFamily="2" charset="-79"/>
              </a:rPr>
              <a:t> </a:t>
            </a:r>
            <a:r>
              <a:rPr lang="ru-RU" dirty="0" err="1" smtClean="0">
                <a:cs typeface="Aharoni" panose="02010803020104030203" pitchFamily="2" charset="-79"/>
              </a:rPr>
              <a:t>предмети</a:t>
            </a:r>
            <a:r>
              <a:rPr lang="ru-RU" dirty="0" smtClean="0">
                <a:cs typeface="Aharoni" panose="02010803020104030203" pitchFamily="2" charset="-79"/>
              </a:rPr>
              <a:t> </a:t>
            </a:r>
            <a:r>
              <a:rPr lang="ru-RU" dirty="0" err="1" smtClean="0">
                <a:cs typeface="Aharoni" panose="02010803020104030203" pitchFamily="2" charset="-79"/>
              </a:rPr>
              <a:t>побуту</a:t>
            </a:r>
            <a:r>
              <a:rPr lang="ru-RU" dirty="0" smtClean="0">
                <a:cs typeface="Aharoni" panose="02010803020104030203" pitchFamily="2" charset="-79"/>
              </a:rPr>
              <a:t> </a:t>
            </a:r>
            <a:r>
              <a:rPr lang="ru-RU" dirty="0" err="1" smtClean="0">
                <a:cs typeface="Aharoni" panose="02010803020104030203" pitchFamily="2" charset="-79"/>
              </a:rPr>
              <a:t>трипільської</a:t>
            </a:r>
            <a:r>
              <a:rPr lang="ru-RU" dirty="0" smtClean="0">
                <a:cs typeface="Aharoni" panose="02010803020104030203" pitchFamily="2" charset="-79"/>
              </a:rPr>
              <a:t> </a:t>
            </a:r>
            <a:r>
              <a:rPr lang="ru-RU" dirty="0" err="1" smtClean="0">
                <a:cs typeface="Aharoni" panose="02010803020104030203" pitchFamily="2" charset="-79"/>
              </a:rPr>
              <a:t>культури</a:t>
            </a:r>
            <a:r>
              <a:rPr lang="ru-RU" dirty="0" smtClean="0">
                <a:cs typeface="Aharoni" panose="02010803020104030203" pitchFamily="2" charset="-79"/>
              </a:rPr>
              <a:t>, </a:t>
            </a:r>
            <a:r>
              <a:rPr lang="ru-RU" dirty="0" err="1" smtClean="0">
                <a:cs typeface="Aharoni" panose="02010803020104030203" pitchFamily="2" charset="-79"/>
              </a:rPr>
              <a:t>послухати</a:t>
            </a:r>
            <a:r>
              <a:rPr lang="ru-RU" dirty="0" smtClean="0">
                <a:cs typeface="Aharoni" panose="02010803020104030203" pitchFamily="2" charset="-79"/>
              </a:rPr>
              <a:t> </a:t>
            </a:r>
            <a:r>
              <a:rPr lang="ru-RU" dirty="0" err="1" smtClean="0">
                <a:cs typeface="Aharoni" panose="02010803020104030203" pitchFamily="2" charset="-79"/>
              </a:rPr>
              <a:t>цікаві</a:t>
            </a:r>
            <a:r>
              <a:rPr lang="ru-RU" dirty="0" smtClean="0">
                <a:cs typeface="Aharoni" panose="02010803020104030203" pitchFamily="2" charset="-79"/>
              </a:rPr>
              <a:t> </a:t>
            </a:r>
            <a:r>
              <a:rPr lang="ru-RU" dirty="0" err="1" smtClean="0">
                <a:cs typeface="Aharoni" panose="02010803020104030203" pitchFamily="2" charset="-79"/>
              </a:rPr>
              <a:t>розповіді</a:t>
            </a:r>
            <a:r>
              <a:rPr lang="ru-RU" dirty="0" smtClean="0">
                <a:cs typeface="Aharoni" panose="02010803020104030203" pitchFamily="2" charset="-79"/>
              </a:rPr>
              <a:t> про </a:t>
            </a:r>
            <a:r>
              <a:rPr lang="ru-RU" dirty="0" err="1" smtClean="0">
                <a:cs typeface="Aharoni" panose="02010803020104030203" pitchFamily="2" charset="-79"/>
              </a:rPr>
              <a:t>давні</a:t>
            </a:r>
            <a:r>
              <a:rPr lang="ru-RU" dirty="0" smtClean="0">
                <a:cs typeface="Aharoni" panose="02010803020104030203" pitchFamily="2" charset="-79"/>
              </a:rPr>
              <a:t> </a:t>
            </a:r>
            <a:r>
              <a:rPr lang="ru-RU" dirty="0" err="1" smtClean="0">
                <a:cs typeface="Aharoni" panose="02010803020104030203" pitchFamily="2" charset="-79"/>
              </a:rPr>
              <a:t>часи</a:t>
            </a:r>
            <a:r>
              <a:rPr lang="ru-RU" dirty="0" smtClean="0">
                <a:cs typeface="Aharoni" panose="02010803020104030203" pitchFamily="2" charset="-79"/>
              </a:rPr>
              <a:t>. Та </a:t>
            </a:r>
            <a:r>
              <a:rPr lang="ru-RU" dirty="0" err="1" smtClean="0">
                <a:cs typeface="Aharoni" panose="02010803020104030203" pitchFamily="2" charset="-79"/>
              </a:rPr>
              <a:t>найголовніше</a:t>
            </a:r>
            <a:r>
              <a:rPr lang="ru-RU" dirty="0" smtClean="0">
                <a:cs typeface="Aharoni" panose="02010803020104030203" pitchFamily="2" charset="-79"/>
              </a:rPr>
              <a:t> – у </a:t>
            </a:r>
            <a:r>
              <a:rPr lang="ru-RU" dirty="0" err="1" smtClean="0">
                <a:cs typeface="Aharoni" panose="02010803020104030203" pitchFamily="2" charset="-79"/>
              </a:rPr>
              <a:t>тутешньому</a:t>
            </a:r>
            <a:r>
              <a:rPr lang="ru-RU" dirty="0" smtClean="0">
                <a:cs typeface="Aharoni" panose="02010803020104030203" pitchFamily="2" charset="-79"/>
              </a:rPr>
              <a:t> </a:t>
            </a:r>
            <a:r>
              <a:rPr lang="ru-RU" dirty="0" err="1" smtClean="0">
                <a:cs typeface="Aharoni" panose="02010803020104030203" pitchFamily="2" charset="-79"/>
              </a:rPr>
              <a:t>музеї</a:t>
            </a:r>
            <a:r>
              <a:rPr lang="ru-RU" dirty="0" smtClean="0">
                <a:cs typeface="Aharoni" panose="02010803020104030203" pitchFamily="2" charset="-79"/>
              </a:rPr>
              <a:t>, </a:t>
            </a:r>
            <a:r>
              <a:rPr lang="ru-RU" dirty="0" err="1" smtClean="0">
                <a:cs typeface="Aharoni" panose="02010803020104030203" pitchFamily="2" charset="-79"/>
              </a:rPr>
              <a:t>розташованому</a:t>
            </a:r>
            <a:r>
              <a:rPr lang="ru-RU" dirty="0" smtClean="0">
                <a:cs typeface="Aharoni" panose="02010803020104030203" pitchFamily="2" charset="-79"/>
              </a:rPr>
              <a:t> </a:t>
            </a:r>
            <a:r>
              <a:rPr lang="ru-RU" dirty="0" err="1" smtClean="0">
                <a:cs typeface="Aharoni" panose="02010803020104030203" pitchFamily="2" charset="-79"/>
              </a:rPr>
              <a:t>під</a:t>
            </a:r>
            <a:r>
              <a:rPr lang="ru-RU" dirty="0" smtClean="0">
                <a:cs typeface="Aharoni" panose="02010803020104030203" pitchFamily="2" charset="-79"/>
              </a:rPr>
              <a:t> </a:t>
            </a:r>
            <a:r>
              <a:rPr lang="ru-RU" dirty="0" err="1" smtClean="0">
                <a:cs typeface="Aharoni" panose="02010803020104030203" pitchFamily="2" charset="-79"/>
              </a:rPr>
              <a:t>відкритим</a:t>
            </a:r>
            <a:r>
              <a:rPr lang="ru-RU" dirty="0" smtClean="0">
                <a:cs typeface="Aharoni" panose="02010803020104030203" pitchFamily="2" charset="-79"/>
              </a:rPr>
              <a:t> небом,  </a:t>
            </a:r>
            <a:r>
              <a:rPr lang="ru-RU" dirty="0" err="1" smtClean="0">
                <a:cs typeface="Aharoni" panose="02010803020104030203" pitchFamily="2" charset="-79"/>
              </a:rPr>
              <a:t>відтворено</a:t>
            </a:r>
            <a:r>
              <a:rPr lang="ru-RU" dirty="0" smtClean="0">
                <a:cs typeface="Aharoni" panose="02010803020104030203" pitchFamily="2" charset="-79"/>
              </a:rPr>
              <a:t> </a:t>
            </a:r>
            <a:r>
              <a:rPr lang="ru-RU" dirty="0" err="1" smtClean="0">
                <a:cs typeface="Aharoni" panose="02010803020104030203" pitchFamily="2" charset="-79"/>
              </a:rPr>
              <a:t>поселення</a:t>
            </a:r>
            <a:r>
              <a:rPr lang="ru-RU" dirty="0" smtClean="0">
                <a:cs typeface="Aharoni" panose="02010803020104030203" pitchFamily="2" charset="-79"/>
              </a:rPr>
              <a:t> </a:t>
            </a:r>
            <a:r>
              <a:rPr lang="ru-RU" dirty="0" err="1" smtClean="0">
                <a:cs typeface="Aharoni" panose="02010803020104030203" pitchFamily="2" charset="-79"/>
              </a:rPr>
              <a:t>трипільців</a:t>
            </a:r>
            <a:r>
              <a:rPr lang="ru-RU" dirty="0" smtClean="0">
                <a:cs typeface="Aharoni" panose="02010803020104030203" pitchFamily="2" charset="-79"/>
              </a:rPr>
              <a:t> у </a:t>
            </a:r>
            <a:r>
              <a:rPr lang="ru-RU" dirty="0" err="1" smtClean="0">
                <a:cs typeface="Aharoni" panose="02010803020104030203" pitchFamily="2" charset="-79"/>
              </a:rPr>
              <a:t>натуральну</a:t>
            </a:r>
            <a:r>
              <a:rPr lang="ru-RU" dirty="0" smtClean="0">
                <a:cs typeface="Aharoni" panose="02010803020104030203" pitchFamily="2" charset="-79"/>
              </a:rPr>
              <a:t> величину.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0315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38" y="812007"/>
            <a:ext cx="7629524" cy="5722144"/>
          </a:xfrm>
        </p:spPr>
      </p:pic>
    </p:spTree>
    <p:extLst>
      <p:ext uri="{BB962C8B-B14F-4D97-AF65-F5344CB8AC3E}">
        <p14:creationId xmlns:p14="http://schemas.microsoft.com/office/powerpoint/2010/main" val="3874654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3305165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3766065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994901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1644022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Т</a:t>
            </a:r>
            <a:r>
              <a:rPr lang="uk-UA" dirty="0" smtClean="0"/>
              <a:t>ут часто влаштовують різноманітні культурні події, фестивалі та майстер-класи</a:t>
            </a: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4200067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360634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215</Words>
  <Application>Microsoft Office PowerPoint</Application>
  <PresentationFormat>Широкоэкранный</PresentationFormat>
  <Paragraphs>10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Aharoni</vt:lpstr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Тут часто влаштовують різноманітні культурні події, фестивалі та майстер-класи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Вчитель-Lenovo</dc:creator>
  <cp:lastModifiedBy>Вчитель-Lenovo</cp:lastModifiedBy>
  <cp:revision>8</cp:revision>
  <dcterms:created xsi:type="dcterms:W3CDTF">2019-11-07T13:01:26Z</dcterms:created>
  <dcterms:modified xsi:type="dcterms:W3CDTF">2019-11-12T14:09:43Z</dcterms:modified>
</cp:coreProperties>
</file>